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</p:sldIdLst>
  <p:sldSz cx="12192000" cy="6858000"/>
  <p:notesSz cx="6858000" cy="9144000"/>
  <p:embeddedFontLst>
    <p:embeddedFont>
      <p:font typeface="Play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+ijPoxiD9bZXdfhXdzNFJ8CmQ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214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r="14690"/>
          <a:stretch/>
        </p:blipFill>
        <p:spPr>
          <a:xfrm>
            <a:off x="1244315" y="-7"/>
            <a:ext cx="4847509" cy="342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r="14609"/>
          <a:stretch/>
        </p:blipFill>
        <p:spPr>
          <a:xfrm>
            <a:off x="1246400" y="3429000"/>
            <a:ext cx="484840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245204" y="3428998"/>
            <a:ext cx="4718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Metria (1 input image: 2023-03-01) (2.5m/pxl)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r="14886"/>
          <a:stretch/>
        </p:blipFill>
        <p:spPr>
          <a:xfrm>
            <a:off x="6094805" y="0"/>
            <a:ext cx="4848403" cy="34289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1245204" y="-2"/>
            <a:ext cx="4717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Ortho image (2023-03-01) (15cm/pxl)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6093011" y="-2"/>
            <a:ext cx="4717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 RGB image (2023-03-01) (10m/pxl)</a:t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r="14902"/>
          <a:stretch/>
        </p:blipFill>
        <p:spPr>
          <a:xfrm>
            <a:off x="6093022" y="3429000"/>
            <a:ext cx="4847509" cy="34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6091824" y="342899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S2DR3T RGB image (2023-03-01) (1m/pxl)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09EB7920-72C5-AF1D-F57A-98826842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81" y="356701"/>
            <a:ext cx="4137235" cy="2955168"/>
          </a:xfrm>
          <a:prstGeom prst="rect">
            <a:avLst/>
          </a:prstGeom>
        </p:spPr>
      </p:pic>
      <p:sp>
        <p:nvSpPr>
          <p:cNvPr id="267" name="Google Shape;267;p14"/>
          <p:cNvSpPr txBox="1"/>
          <p:nvPr/>
        </p:nvSpPr>
        <p:spPr>
          <a:xfrm>
            <a:off x="6217587" y="-12590"/>
            <a:ext cx="4621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Sentinel-2 – histogram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matched</a:t>
            </a:r>
            <a:endParaRPr dirty="0"/>
          </a:p>
        </p:txBody>
      </p:sp>
      <p:sp>
        <p:nvSpPr>
          <p:cNvPr id="273" name="Google Shape;273;p14"/>
          <p:cNvSpPr txBox="1"/>
          <p:nvPr/>
        </p:nvSpPr>
        <p:spPr>
          <a:xfrm>
            <a:off x="107004" y="564204"/>
            <a:ext cx="188716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time difference between Metria image and S2</a:t>
            </a:r>
            <a:endParaRPr/>
          </a:p>
        </p:txBody>
      </p:sp>
      <p:sp>
        <p:nvSpPr>
          <p:cNvPr id="2" name="Google Shape;265;p14"/>
          <p:cNvSpPr txBox="1"/>
          <p:nvPr/>
        </p:nvSpPr>
        <p:spPr>
          <a:xfrm>
            <a:off x="-1696" y="-12590"/>
            <a:ext cx="609769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(2023-06 (8 input images) –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rescaled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&amp; Sentinel-2</a:t>
            </a:r>
            <a:endParaRPr dirty="0"/>
          </a:p>
        </p:txBody>
      </p:sp>
      <p:sp>
        <p:nvSpPr>
          <p:cNvPr id="3" name="Google Shape;266;p14"/>
          <p:cNvSpPr txBox="1"/>
          <p:nvPr/>
        </p:nvSpPr>
        <p:spPr>
          <a:xfrm>
            <a:off x="1154006" y="3311869"/>
            <a:ext cx="49419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S2DR3T (2023-03-01 –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rescaled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&amp; Sentinel-2</a:t>
            </a:r>
            <a:endParaRPr dirty="0"/>
          </a:p>
        </p:txBody>
      </p:sp>
      <p:sp>
        <p:nvSpPr>
          <p:cNvPr id="4" name="Google Shape;268;p14"/>
          <p:cNvSpPr txBox="1"/>
          <p:nvPr/>
        </p:nvSpPr>
        <p:spPr>
          <a:xfrm>
            <a:off x="6217586" y="3311869"/>
            <a:ext cx="57336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S2DR3T &amp; Sentinel-2 – histogram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matched</a:t>
            </a:r>
            <a:endParaRPr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0C2F1E-8B21-E065-5B99-E1A683D76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68" y="3721438"/>
            <a:ext cx="5696673" cy="313656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A4D0CC9-2044-153C-3615-E5E8E1632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795" y="3721001"/>
            <a:ext cx="5697466" cy="313699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0BCFA03-3C89-230E-658B-866BE6879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910" y="356701"/>
            <a:ext cx="4137235" cy="29551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/>
        </p:nvSpPr>
        <p:spPr>
          <a:xfrm>
            <a:off x="7816195" y="7530"/>
            <a:ext cx="43758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Sentinel-2 – histogram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matched</a:t>
            </a:r>
            <a:endParaRPr dirty="0"/>
          </a:p>
        </p:txBody>
      </p:sp>
      <p:sp>
        <p:nvSpPr>
          <p:cNvPr id="280" name="Google Shape;280;p15"/>
          <p:cNvSpPr txBox="1"/>
          <p:nvPr/>
        </p:nvSpPr>
        <p:spPr>
          <a:xfrm>
            <a:off x="107004" y="564204"/>
            <a:ext cx="188716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time difference between Metria image and S2</a:t>
            </a:r>
            <a:endParaRPr/>
          </a:p>
        </p:txBody>
      </p:sp>
      <p:sp>
        <p:nvSpPr>
          <p:cNvPr id="2" name="Google Shape;278;p15"/>
          <p:cNvSpPr txBox="1"/>
          <p:nvPr/>
        </p:nvSpPr>
        <p:spPr>
          <a:xfrm>
            <a:off x="0" y="-26515"/>
            <a:ext cx="62650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(2023-03-01 (1 input image) -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rescaled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&amp; Sentinel-2</a:t>
            </a:r>
            <a:endParaRPr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2A50112-245F-AE7C-BD5E-5D52FA5A0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70" y="342777"/>
            <a:ext cx="4080846" cy="291489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DE672D3-2C7D-0991-CFD7-A72B27DD3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915" y="564204"/>
            <a:ext cx="4080846" cy="29148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/>
        </p:nvSpPr>
        <p:spPr>
          <a:xfrm>
            <a:off x="0" y="-12590"/>
            <a:ext cx="660434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(2023-06 (8 input images)) &amp;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Orthophoto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 (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rescaled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88" name="Google Shape;288;p16"/>
          <p:cNvSpPr txBox="1"/>
          <p:nvPr/>
        </p:nvSpPr>
        <p:spPr>
          <a:xfrm>
            <a:off x="1" y="3311869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S2DR3T (2023-03-01) &amp;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Orthophoto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 (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rescaled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89" name="Google Shape;289;p16"/>
          <p:cNvSpPr txBox="1"/>
          <p:nvPr/>
        </p:nvSpPr>
        <p:spPr>
          <a:xfrm>
            <a:off x="6217587" y="-12590"/>
            <a:ext cx="51392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Orthophoto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histogram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matched</a:t>
            </a:r>
            <a:endParaRPr dirty="0"/>
          </a:p>
        </p:txBody>
      </p:sp>
      <p:sp>
        <p:nvSpPr>
          <p:cNvPr id="2" name="Google Shape;290;p16"/>
          <p:cNvSpPr txBox="1"/>
          <p:nvPr/>
        </p:nvSpPr>
        <p:spPr>
          <a:xfrm>
            <a:off x="6217586" y="3311869"/>
            <a:ext cx="5605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S2DR3T &amp;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Orthophoto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histogram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matched</a:t>
            </a:r>
            <a:endParaRPr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A5DA53-1BA1-E390-0804-F5C03E8B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" y="3681201"/>
            <a:ext cx="5769754" cy="31767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1EEA588-D242-695D-BEA6-E43082530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938" y="3680211"/>
            <a:ext cx="5773351" cy="317878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0C5F30D-3D77-06C7-C6C6-B3E6A5383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39" y="610977"/>
            <a:ext cx="3781247" cy="270089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F7EED2B-8FFE-9EBB-A5A1-F7FF235F0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989" y="633700"/>
            <a:ext cx="3781247" cy="27008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/>
          <p:nvPr/>
        </p:nvSpPr>
        <p:spPr>
          <a:xfrm>
            <a:off x="0" y="-12590"/>
            <a:ext cx="59241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(2023-03-01) &amp;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Orthophoto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 (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downscaled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300" name="Google Shape;300;p17"/>
          <p:cNvSpPr txBox="1"/>
          <p:nvPr/>
        </p:nvSpPr>
        <p:spPr>
          <a:xfrm>
            <a:off x="7034710" y="0"/>
            <a:ext cx="5008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Orthophoto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histogram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matched</a:t>
            </a:r>
            <a:endParaRPr dirty="0"/>
          </a:p>
        </p:txBody>
      </p:sp>
      <p:sp>
        <p:nvSpPr>
          <p:cNvPr id="303" name="Google Shape;303;p17"/>
          <p:cNvSpPr txBox="1"/>
          <p:nvPr/>
        </p:nvSpPr>
        <p:spPr>
          <a:xfrm>
            <a:off x="0" y="4114800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remark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ortho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image,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really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difference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S2DR3T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super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images? We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downscale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ortho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different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spatial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 m/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pxl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2.5 m/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pxl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-&gt;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les pixels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Metria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itself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have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effect on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RMSE, r², PSNR </a:t>
            </a:r>
            <a:r>
              <a:rPr lang="nl-BE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B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SSIM?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02CEFE0-BBC8-EABF-897F-7959905BA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31"/>
            <a:ext cx="4622848" cy="330203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4F3D766-96AA-7B7A-90E7-86D76556D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10" y="356742"/>
            <a:ext cx="4622850" cy="33020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r="14690"/>
          <a:stretch/>
        </p:blipFill>
        <p:spPr>
          <a:xfrm>
            <a:off x="1244315" y="-7"/>
            <a:ext cx="4847509" cy="342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r="14737"/>
          <a:stretch/>
        </p:blipFill>
        <p:spPr>
          <a:xfrm>
            <a:off x="1245205" y="3429000"/>
            <a:ext cx="4848403" cy="34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1246399" y="-3"/>
            <a:ext cx="4848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Ortho image (2023-03-01) (15cm/pxl)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245204" y="3428998"/>
            <a:ext cx="4718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Metria (8 input images: 2023-06) (2.5m/pxl)</a:t>
            </a:r>
            <a:endParaRPr/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5">
            <a:alphaModFix/>
          </a:blip>
          <a:srcRect r="14886"/>
          <a:stretch/>
        </p:blipFill>
        <p:spPr>
          <a:xfrm>
            <a:off x="6094805" y="0"/>
            <a:ext cx="4848403" cy="342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6093021" y="-7"/>
            <a:ext cx="4717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 RGB image (2023-03-01) (10m/pxl)</a:t>
            </a:r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6">
            <a:alphaModFix/>
          </a:blip>
          <a:srcRect r="14902"/>
          <a:stretch/>
        </p:blipFill>
        <p:spPr>
          <a:xfrm>
            <a:off x="6093022" y="3429000"/>
            <a:ext cx="4847509" cy="34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6091824" y="342899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S2DR3T RGB image (2023-03-01) (1m/pxl)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r="14690"/>
          <a:stretch/>
        </p:blipFill>
        <p:spPr>
          <a:xfrm>
            <a:off x="1244315" y="-7"/>
            <a:ext cx="4847509" cy="342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 r="14609"/>
          <a:stretch/>
        </p:blipFill>
        <p:spPr>
          <a:xfrm>
            <a:off x="1246400" y="3429000"/>
            <a:ext cx="484840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1245204" y="3428998"/>
            <a:ext cx="4718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Metria (1 input image: 2023-03-01) (2.5m/pxl)</a:t>
            </a:r>
            <a:endParaRPr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 r="14886"/>
          <a:stretch/>
        </p:blipFill>
        <p:spPr>
          <a:xfrm>
            <a:off x="6094805" y="0"/>
            <a:ext cx="4848403" cy="342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1245204" y="-2"/>
            <a:ext cx="4717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Ortho image (2023-03-01) (15cm/pxl)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6093011" y="-2"/>
            <a:ext cx="4717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 RGB image (2023-03-01) (10m/pxl)</a:t>
            </a:r>
            <a:endParaRPr/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6">
            <a:alphaModFix/>
          </a:blip>
          <a:srcRect r="14902"/>
          <a:stretch/>
        </p:blipFill>
        <p:spPr>
          <a:xfrm>
            <a:off x="6093022" y="3429000"/>
            <a:ext cx="4847509" cy="34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6091824" y="342899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S2DR3T RGB image (2023-03-01) (1m/pxl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5191760" y="1808480"/>
            <a:ext cx="883920" cy="1524000"/>
          </a:xfrm>
          <a:custGeom>
            <a:avLst/>
            <a:gdLst/>
            <a:ahLst/>
            <a:cxnLst/>
            <a:rect l="l" t="t" r="r" b="b"/>
            <a:pathLst>
              <a:path w="883920" h="1524000" extrusionOk="0">
                <a:moveTo>
                  <a:pt x="680720" y="0"/>
                </a:moveTo>
                <a:lnTo>
                  <a:pt x="223520" y="325120"/>
                </a:lnTo>
                <a:lnTo>
                  <a:pt x="264160" y="396240"/>
                </a:lnTo>
                <a:lnTo>
                  <a:pt x="0" y="589280"/>
                </a:lnTo>
                <a:lnTo>
                  <a:pt x="40640" y="721360"/>
                </a:lnTo>
                <a:lnTo>
                  <a:pt x="10160" y="833120"/>
                </a:lnTo>
                <a:lnTo>
                  <a:pt x="40640" y="955040"/>
                </a:lnTo>
                <a:lnTo>
                  <a:pt x="40640" y="1137920"/>
                </a:lnTo>
                <a:lnTo>
                  <a:pt x="71120" y="1188720"/>
                </a:lnTo>
                <a:lnTo>
                  <a:pt x="304800" y="1239520"/>
                </a:lnTo>
                <a:lnTo>
                  <a:pt x="538480" y="1280160"/>
                </a:lnTo>
                <a:lnTo>
                  <a:pt x="883920" y="1524000"/>
                </a:lnTo>
                <a:lnTo>
                  <a:pt x="883920" y="30480"/>
                </a:lnTo>
                <a:lnTo>
                  <a:pt x="68072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0057950" y="5257796"/>
            <a:ext cx="883920" cy="1524000"/>
          </a:xfrm>
          <a:custGeom>
            <a:avLst/>
            <a:gdLst/>
            <a:ahLst/>
            <a:cxnLst/>
            <a:rect l="l" t="t" r="r" b="b"/>
            <a:pathLst>
              <a:path w="883920" h="1524000" extrusionOk="0">
                <a:moveTo>
                  <a:pt x="680720" y="0"/>
                </a:moveTo>
                <a:lnTo>
                  <a:pt x="223520" y="325120"/>
                </a:lnTo>
                <a:lnTo>
                  <a:pt x="264160" y="396240"/>
                </a:lnTo>
                <a:lnTo>
                  <a:pt x="0" y="589280"/>
                </a:lnTo>
                <a:lnTo>
                  <a:pt x="40640" y="721360"/>
                </a:lnTo>
                <a:lnTo>
                  <a:pt x="10160" y="833120"/>
                </a:lnTo>
                <a:lnTo>
                  <a:pt x="40640" y="955040"/>
                </a:lnTo>
                <a:lnTo>
                  <a:pt x="40640" y="1137920"/>
                </a:lnTo>
                <a:lnTo>
                  <a:pt x="71120" y="1188720"/>
                </a:lnTo>
                <a:lnTo>
                  <a:pt x="304800" y="1239520"/>
                </a:lnTo>
                <a:lnTo>
                  <a:pt x="538480" y="1280160"/>
                </a:lnTo>
                <a:lnTo>
                  <a:pt x="883920" y="1524000"/>
                </a:lnTo>
                <a:lnTo>
                  <a:pt x="883920" y="30480"/>
                </a:lnTo>
                <a:lnTo>
                  <a:pt x="68072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5191760" y="5257796"/>
            <a:ext cx="883920" cy="1524000"/>
          </a:xfrm>
          <a:custGeom>
            <a:avLst/>
            <a:gdLst/>
            <a:ahLst/>
            <a:cxnLst/>
            <a:rect l="l" t="t" r="r" b="b"/>
            <a:pathLst>
              <a:path w="883920" h="1524000" extrusionOk="0">
                <a:moveTo>
                  <a:pt x="680720" y="0"/>
                </a:moveTo>
                <a:lnTo>
                  <a:pt x="223520" y="325120"/>
                </a:lnTo>
                <a:lnTo>
                  <a:pt x="264160" y="396240"/>
                </a:lnTo>
                <a:lnTo>
                  <a:pt x="0" y="589280"/>
                </a:lnTo>
                <a:lnTo>
                  <a:pt x="40640" y="721360"/>
                </a:lnTo>
                <a:lnTo>
                  <a:pt x="10160" y="833120"/>
                </a:lnTo>
                <a:lnTo>
                  <a:pt x="40640" y="955040"/>
                </a:lnTo>
                <a:lnTo>
                  <a:pt x="40640" y="1137920"/>
                </a:lnTo>
                <a:lnTo>
                  <a:pt x="71120" y="1188720"/>
                </a:lnTo>
                <a:lnTo>
                  <a:pt x="304800" y="1239520"/>
                </a:lnTo>
                <a:lnTo>
                  <a:pt x="538480" y="1280160"/>
                </a:lnTo>
                <a:lnTo>
                  <a:pt x="883920" y="1524000"/>
                </a:lnTo>
                <a:lnTo>
                  <a:pt x="883920" y="30480"/>
                </a:lnTo>
                <a:lnTo>
                  <a:pt x="68072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0063765" y="1837167"/>
            <a:ext cx="883920" cy="1524000"/>
          </a:xfrm>
          <a:custGeom>
            <a:avLst/>
            <a:gdLst/>
            <a:ahLst/>
            <a:cxnLst/>
            <a:rect l="l" t="t" r="r" b="b"/>
            <a:pathLst>
              <a:path w="883920" h="1524000" extrusionOk="0">
                <a:moveTo>
                  <a:pt x="680720" y="0"/>
                </a:moveTo>
                <a:lnTo>
                  <a:pt x="223520" y="325120"/>
                </a:lnTo>
                <a:lnTo>
                  <a:pt x="264160" y="396240"/>
                </a:lnTo>
                <a:lnTo>
                  <a:pt x="0" y="589280"/>
                </a:lnTo>
                <a:lnTo>
                  <a:pt x="40640" y="721360"/>
                </a:lnTo>
                <a:lnTo>
                  <a:pt x="10160" y="833120"/>
                </a:lnTo>
                <a:lnTo>
                  <a:pt x="40640" y="955040"/>
                </a:lnTo>
                <a:lnTo>
                  <a:pt x="40640" y="1137920"/>
                </a:lnTo>
                <a:lnTo>
                  <a:pt x="71120" y="1188720"/>
                </a:lnTo>
                <a:lnTo>
                  <a:pt x="304800" y="1239520"/>
                </a:lnTo>
                <a:lnTo>
                  <a:pt x="538480" y="1280160"/>
                </a:lnTo>
                <a:lnTo>
                  <a:pt x="883920" y="1524000"/>
                </a:lnTo>
                <a:lnTo>
                  <a:pt x="883920" y="30480"/>
                </a:lnTo>
                <a:lnTo>
                  <a:pt x="68072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4175760" y="1239520"/>
            <a:ext cx="690880" cy="568960"/>
          </a:xfrm>
          <a:custGeom>
            <a:avLst/>
            <a:gdLst/>
            <a:ahLst/>
            <a:cxnLst/>
            <a:rect l="l" t="t" r="r" b="b"/>
            <a:pathLst>
              <a:path w="690880" h="568960" extrusionOk="0">
                <a:moveTo>
                  <a:pt x="548640" y="20320"/>
                </a:moveTo>
                <a:lnTo>
                  <a:pt x="406400" y="0"/>
                </a:lnTo>
                <a:lnTo>
                  <a:pt x="172720" y="101600"/>
                </a:lnTo>
                <a:lnTo>
                  <a:pt x="30480" y="264160"/>
                </a:lnTo>
                <a:lnTo>
                  <a:pt x="0" y="396240"/>
                </a:lnTo>
                <a:lnTo>
                  <a:pt x="101600" y="568960"/>
                </a:lnTo>
                <a:lnTo>
                  <a:pt x="355600" y="528320"/>
                </a:lnTo>
                <a:lnTo>
                  <a:pt x="690880" y="345440"/>
                </a:lnTo>
                <a:lnTo>
                  <a:pt x="548640" y="2032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4215801" y="4688836"/>
            <a:ext cx="690880" cy="568960"/>
          </a:xfrm>
          <a:custGeom>
            <a:avLst/>
            <a:gdLst/>
            <a:ahLst/>
            <a:cxnLst/>
            <a:rect l="l" t="t" r="r" b="b"/>
            <a:pathLst>
              <a:path w="690880" h="568960" extrusionOk="0">
                <a:moveTo>
                  <a:pt x="548640" y="20320"/>
                </a:moveTo>
                <a:lnTo>
                  <a:pt x="406400" y="0"/>
                </a:lnTo>
                <a:lnTo>
                  <a:pt x="172720" y="101600"/>
                </a:lnTo>
                <a:lnTo>
                  <a:pt x="30480" y="264160"/>
                </a:lnTo>
                <a:lnTo>
                  <a:pt x="0" y="396240"/>
                </a:lnTo>
                <a:lnTo>
                  <a:pt x="101600" y="568960"/>
                </a:lnTo>
                <a:lnTo>
                  <a:pt x="355600" y="528320"/>
                </a:lnTo>
                <a:lnTo>
                  <a:pt x="690880" y="345440"/>
                </a:lnTo>
                <a:lnTo>
                  <a:pt x="548640" y="2032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9052859" y="4688836"/>
            <a:ext cx="690880" cy="568960"/>
          </a:xfrm>
          <a:custGeom>
            <a:avLst/>
            <a:gdLst/>
            <a:ahLst/>
            <a:cxnLst/>
            <a:rect l="l" t="t" r="r" b="b"/>
            <a:pathLst>
              <a:path w="690880" h="568960" extrusionOk="0">
                <a:moveTo>
                  <a:pt x="548640" y="20320"/>
                </a:moveTo>
                <a:lnTo>
                  <a:pt x="406400" y="0"/>
                </a:lnTo>
                <a:lnTo>
                  <a:pt x="172720" y="101600"/>
                </a:lnTo>
                <a:lnTo>
                  <a:pt x="30480" y="264160"/>
                </a:lnTo>
                <a:lnTo>
                  <a:pt x="0" y="396240"/>
                </a:lnTo>
                <a:lnTo>
                  <a:pt x="101600" y="568960"/>
                </a:lnTo>
                <a:lnTo>
                  <a:pt x="355600" y="528320"/>
                </a:lnTo>
                <a:lnTo>
                  <a:pt x="690880" y="345440"/>
                </a:lnTo>
                <a:lnTo>
                  <a:pt x="548640" y="2032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9052859" y="1239520"/>
            <a:ext cx="690880" cy="568960"/>
          </a:xfrm>
          <a:custGeom>
            <a:avLst/>
            <a:gdLst/>
            <a:ahLst/>
            <a:cxnLst/>
            <a:rect l="l" t="t" r="r" b="b"/>
            <a:pathLst>
              <a:path w="690880" h="568960" extrusionOk="0">
                <a:moveTo>
                  <a:pt x="548640" y="20320"/>
                </a:moveTo>
                <a:lnTo>
                  <a:pt x="406400" y="0"/>
                </a:lnTo>
                <a:lnTo>
                  <a:pt x="172720" y="101600"/>
                </a:lnTo>
                <a:lnTo>
                  <a:pt x="30480" y="264160"/>
                </a:lnTo>
                <a:lnTo>
                  <a:pt x="0" y="396240"/>
                </a:lnTo>
                <a:lnTo>
                  <a:pt x="101600" y="568960"/>
                </a:lnTo>
                <a:lnTo>
                  <a:pt x="355600" y="528320"/>
                </a:lnTo>
                <a:lnTo>
                  <a:pt x="690880" y="345440"/>
                </a:lnTo>
                <a:lnTo>
                  <a:pt x="548640" y="2032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r="14690"/>
          <a:stretch/>
        </p:blipFill>
        <p:spPr>
          <a:xfrm>
            <a:off x="1244315" y="-7"/>
            <a:ext cx="4847509" cy="342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r="14737"/>
          <a:stretch/>
        </p:blipFill>
        <p:spPr>
          <a:xfrm>
            <a:off x="1245205" y="3429000"/>
            <a:ext cx="4848403" cy="34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1246399" y="-3"/>
            <a:ext cx="4848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Ortho image (2023-03-01) (15cm/pxl)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245204" y="3428998"/>
            <a:ext cx="4718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Metria (8 input images: 2023-06) (2.5m/pxl)</a:t>
            </a: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5">
            <a:alphaModFix/>
          </a:blip>
          <a:srcRect r="14886"/>
          <a:stretch/>
        </p:blipFill>
        <p:spPr>
          <a:xfrm>
            <a:off x="6094805" y="0"/>
            <a:ext cx="4848403" cy="342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6093021" y="-7"/>
            <a:ext cx="4717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 RGB image (2023-03-01) (10m/pxl)</a:t>
            </a:r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6">
            <a:alphaModFix/>
          </a:blip>
          <a:srcRect r="14902"/>
          <a:stretch/>
        </p:blipFill>
        <p:spPr>
          <a:xfrm>
            <a:off x="6093022" y="3429000"/>
            <a:ext cx="4847509" cy="34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6091824" y="342899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S2DR3T RGB image (2023-03-01) (1m/pxl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5191760" y="1808480"/>
            <a:ext cx="883920" cy="1524000"/>
          </a:xfrm>
          <a:custGeom>
            <a:avLst/>
            <a:gdLst/>
            <a:ahLst/>
            <a:cxnLst/>
            <a:rect l="l" t="t" r="r" b="b"/>
            <a:pathLst>
              <a:path w="883920" h="1524000" extrusionOk="0">
                <a:moveTo>
                  <a:pt x="680720" y="0"/>
                </a:moveTo>
                <a:lnTo>
                  <a:pt x="223520" y="325120"/>
                </a:lnTo>
                <a:lnTo>
                  <a:pt x="264160" y="396240"/>
                </a:lnTo>
                <a:lnTo>
                  <a:pt x="0" y="589280"/>
                </a:lnTo>
                <a:lnTo>
                  <a:pt x="40640" y="721360"/>
                </a:lnTo>
                <a:lnTo>
                  <a:pt x="10160" y="833120"/>
                </a:lnTo>
                <a:lnTo>
                  <a:pt x="40640" y="955040"/>
                </a:lnTo>
                <a:lnTo>
                  <a:pt x="40640" y="1137920"/>
                </a:lnTo>
                <a:lnTo>
                  <a:pt x="71120" y="1188720"/>
                </a:lnTo>
                <a:lnTo>
                  <a:pt x="304800" y="1239520"/>
                </a:lnTo>
                <a:lnTo>
                  <a:pt x="538480" y="1280160"/>
                </a:lnTo>
                <a:lnTo>
                  <a:pt x="883920" y="1524000"/>
                </a:lnTo>
                <a:lnTo>
                  <a:pt x="883920" y="30480"/>
                </a:lnTo>
                <a:lnTo>
                  <a:pt x="68072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10057950" y="5257796"/>
            <a:ext cx="883920" cy="1524000"/>
          </a:xfrm>
          <a:custGeom>
            <a:avLst/>
            <a:gdLst/>
            <a:ahLst/>
            <a:cxnLst/>
            <a:rect l="l" t="t" r="r" b="b"/>
            <a:pathLst>
              <a:path w="883920" h="1524000" extrusionOk="0">
                <a:moveTo>
                  <a:pt x="680720" y="0"/>
                </a:moveTo>
                <a:lnTo>
                  <a:pt x="223520" y="325120"/>
                </a:lnTo>
                <a:lnTo>
                  <a:pt x="264160" y="396240"/>
                </a:lnTo>
                <a:lnTo>
                  <a:pt x="0" y="589280"/>
                </a:lnTo>
                <a:lnTo>
                  <a:pt x="40640" y="721360"/>
                </a:lnTo>
                <a:lnTo>
                  <a:pt x="10160" y="833120"/>
                </a:lnTo>
                <a:lnTo>
                  <a:pt x="40640" y="955040"/>
                </a:lnTo>
                <a:lnTo>
                  <a:pt x="40640" y="1137920"/>
                </a:lnTo>
                <a:lnTo>
                  <a:pt x="71120" y="1188720"/>
                </a:lnTo>
                <a:lnTo>
                  <a:pt x="304800" y="1239520"/>
                </a:lnTo>
                <a:lnTo>
                  <a:pt x="538480" y="1280160"/>
                </a:lnTo>
                <a:lnTo>
                  <a:pt x="883920" y="1524000"/>
                </a:lnTo>
                <a:lnTo>
                  <a:pt x="883920" y="30480"/>
                </a:lnTo>
                <a:lnTo>
                  <a:pt x="68072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5191760" y="5257796"/>
            <a:ext cx="883920" cy="1524000"/>
          </a:xfrm>
          <a:custGeom>
            <a:avLst/>
            <a:gdLst/>
            <a:ahLst/>
            <a:cxnLst/>
            <a:rect l="l" t="t" r="r" b="b"/>
            <a:pathLst>
              <a:path w="883920" h="1524000" extrusionOk="0">
                <a:moveTo>
                  <a:pt x="680720" y="0"/>
                </a:moveTo>
                <a:lnTo>
                  <a:pt x="223520" y="325120"/>
                </a:lnTo>
                <a:lnTo>
                  <a:pt x="264160" y="396240"/>
                </a:lnTo>
                <a:lnTo>
                  <a:pt x="0" y="589280"/>
                </a:lnTo>
                <a:lnTo>
                  <a:pt x="40640" y="721360"/>
                </a:lnTo>
                <a:lnTo>
                  <a:pt x="10160" y="833120"/>
                </a:lnTo>
                <a:lnTo>
                  <a:pt x="40640" y="955040"/>
                </a:lnTo>
                <a:lnTo>
                  <a:pt x="40640" y="1137920"/>
                </a:lnTo>
                <a:lnTo>
                  <a:pt x="71120" y="1188720"/>
                </a:lnTo>
                <a:lnTo>
                  <a:pt x="304800" y="1239520"/>
                </a:lnTo>
                <a:lnTo>
                  <a:pt x="538480" y="1280160"/>
                </a:lnTo>
                <a:lnTo>
                  <a:pt x="883920" y="1524000"/>
                </a:lnTo>
                <a:lnTo>
                  <a:pt x="883920" y="30480"/>
                </a:lnTo>
                <a:lnTo>
                  <a:pt x="68072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0063765" y="1837167"/>
            <a:ext cx="883920" cy="1524000"/>
          </a:xfrm>
          <a:custGeom>
            <a:avLst/>
            <a:gdLst/>
            <a:ahLst/>
            <a:cxnLst/>
            <a:rect l="l" t="t" r="r" b="b"/>
            <a:pathLst>
              <a:path w="883920" h="1524000" extrusionOk="0">
                <a:moveTo>
                  <a:pt x="680720" y="0"/>
                </a:moveTo>
                <a:lnTo>
                  <a:pt x="223520" y="325120"/>
                </a:lnTo>
                <a:lnTo>
                  <a:pt x="264160" y="396240"/>
                </a:lnTo>
                <a:lnTo>
                  <a:pt x="0" y="589280"/>
                </a:lnTo>
                <a:lnTo>
                  <a:pt x="40640" y="721360"/>
                </a:lnTo>
                <a:lnTo>
                  <a:pt x="10160" y="833120"/>
                </a:lnTo>
                <a:lnTo>
                  <a:pt x="40640" y="955040"/>
                </a:lnTo>
                <a:lnTo>
                  <a:pt x="40640" y="1137920"/>
                </a:lnTo>
                <a:lnTo>
                  <a:pt x="71120" y="1188720"/>
                </a:lnTo>
                <a:lnTo>
                  <a:pt x="304800" y="1239520"/>
                </a:lnTo>
                <a:lnTo>
                  <a:pt x="538480" y="1280160"/>
                </a:lnTo>
                <a:lnTo>
                  <a:pt x="883920" y="1524000"/>
                </a:lnTo>
                <a:lnTo>
                  <a:pt x="883920" y="30480"/>
                </a:lnTo>
                <a:lnTo>
                  <a:pt x="68072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4175760" y="1239520"/>
            <a:ext cx="690880" cy="568960"/>
          </a:xfrm>
          <a:custGeom>
            <a:avLst/>
            <a:gdLst/>
            <a:ahLst/>
            <a:cxnLst/>
            <a:rect l="l" t="t" r="r" b="b"/>
            <a:pathLst>
              <a:path w="690880" h="568960" extrusionOk="0">
                <a:moveTo>
                  <a:pt x="548640" y="20320"/>
                </a:moveTo>
                <a:lnTo>
                  <a:pt x="406400" y="0"/>
                </a:lnTo>
                <a:lnTo>
                  <a:pt x="172720" y="101600"/>
                </a:lnTo>
                <a:lnTo>
                  <a:pt x="30480" y="264160"/>
                </a:lnTo>
                <a:lnTo>
                  <a:pt x="0" y="396240"/>
                </a:lnTo>
                <a:lnTo>
                  <a:pt x="101600" y="568960"/>
                </a:lnTo>
                <a:lnTo>
                  <a:pt x="355600" y="528320"/>
                </a:lnTo>
                <a:lnTo>
                  <a:pt x="690880" y="345440"/>
                </a:lnTo>
                <a:lnTo>
                  <a:pt x="548640" y="2032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4215801" y="4688836"/>
            <a:ext cx="690880" cy="568960"/>
          </a:xfrm>
          <a:custGeom>
            <a:avLst/>
            <a:gdLst/>
            <a:ahLst/>
            <a:cxnLst/>
            <a:rect l="l" t="t" r="r" b="b"/>
            <a:pathLst>
              <a:path w="690880" h="568960" extrusionOk="0">
                <a:moveTo>
                  <a:pt x="548640" y="20320"/>
                </a:moveTo>
                <a:lnTo>
                  <a:pt x="406400" y="0"/>
                </a:lnTo>
                <a:lnTo>
                  <a:pt x="172720" y="101600"/>
                </a:lnTo>
                <a:lnTo>
                  <a:pt x="30480" y="264160"/>
                </a:lnTo>
                <a:lnTo>
                  <a:pt x="0" y="396240"/>
                </a:lnTo>
                <a:lnTo>
                  <a:pt x="101600" y="568960"/>
                </a:lnTo>
                <a:lnTo>
                  <a:pt x="355600" y="528320"/>
                </a:lnTo>
                <a:lnTo>
                  <a:pt x="690880" y="345440"/>
                </a:lnTo>
                <a:lnTo>
                  <a:pt x="548640" y="2032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9052859" y="4688836"/>
            <a:ext cx="690880" cy="568960"/>
          </a:xfrm>
          <a:custGeom>
            <a:avLst/>
            <a:gdLst/>
            <a:ahLst/>
            <a:cxnLst/>
            <a:rect l="l" t="t" r="r" b="b"/>
            <a:pathLst>
              <a:path w="690880" h="568960" extrusionOk="0">
                <a:moveTo>
                  <a:pt x="548640" y="20320"/>
                </a:moveTo>
                <a:lnTo>
                  <a:pt x="406400" y="0"/>
                </a:lnTo>
                <a:lnTo>
                  <a:pt x="172720" y="101600"/>
                </a:lnTo>
                <a:lnTo>
                  <a:pt x="30480" y="264160"/>
                </a:lnTo>
                <a:lnTo>
                  <a:pt x="0" y="396240"/>
                </a:lnTo>
                <a:lnTo>
                  <a:pt x="101600" y="568960"/>
                </a:lnTo>
                <a:lnTo>
                  <a:pt x="355600" y="528320"/>
                </a:lnTo>
                <a:lnTo>
                  <a:pt x="690880" y="345440"/>
                </a:lnTo>
                <a:lnTo>
                  <a:pt x="548640" y="2032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9052859" y="1239520"/>
            <a:ext cx="690880" cy="568960"/>
          </a:xfrm>
          <a:custGeom>
            <a:avLst/>
            <a:gdLst/>
            <a:ahLst/>
            <a:cxnLst/>
            <a:rect l="l" t="t" r="r" b="b"/>
            <a:pathLst>
              <a:path w="690880" h="568960" extrusionOk="0">
                <a:moveTo>
                  <a:pt x="548640" y="20320"/>
                </a:moveTo>
                <a:lnTo>
                  <a:pt x="406400" y="0"/>
                </a:lnTo>
                <a:lnTo>
                  <a:pt x="172720" y="101600"/>
                </a:lnTo>
                <a:lnTo>
                  <a:pt x="30480" y="264160"/>
                </a:lnTo>
                <a:lnTo>
                  <a:pt x="0" y="396240"/>
                </a:lnTo>
                <a:lnTo>
                  <a:pt x="101600" y="568960"/>
                </a:lnTo>
                <a:lnTo>
                  <a:pt x="355600" y="528320"/>
                </a:lnTo>
                <a:lnTo>
                  <a:pt x="690880" y="345440"/>
                </a:lnTo>
                <a:lnTo>
                  <a:pt x="548640" y="2032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966" y="0"/>
            <a:ext cx="113700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410966" y="0"/>
            <a:ext cx="4848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Ortho image (2023-03-01) (15cm/pxl)</a:t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1666240" y="3403600"/>
            <a:ext cx="3352800" cy="3230880"/>
          </a:xfrm>
          <a:custGeom>
            <a:avLst/>
            <a:gdLst/>
            <a:ahLst/>
            <a:cxnLst/>
            <a:rect l="l" t="t" r="r" b="b"/>
            <a:pathLst>
              <a:path w="3352800" h="3230880" extrusionOk="0">
                <a:moveTo>
                  <a:pt x="1463040" y="0"/>
                </a:moveTo>
                <a:lnTo>
                  <a:pt x="0" y="1036320"/>
                </a:lnTo>
                <a:lnTo>
                  <a:pt x="1259840" y="3230880"/>
                </a:lnTo>
                <a:lnTo>
                  <a:pt x="1330960" y="3180080"/>
                </a:lnTo>
                <a:lnTo>
                  <a:pt x="3007360" y="2255520"/>
                </a:lnTo>
                <a:lnTo>
                  <a:pt x="3078480" y="2001520"/>
                </a:lnTo>
                <a:lnTo>
                  <a:pt x="3352800" y="1706880"/>
                </a:lnTo>
                <a:lnTo>
                  <a:pt x="3281680" y="1615440"/>
                </a:lnTo>
                <a:lnTo>
                  <a:pt x="2834640" y="721360"/>
                </a:lnTo>
                <a:lnTo>
                  <a:pt x="2540000" y="111760"/>
                </a:lnTo>
                <a:lnTo>
                  <a:pt x="2235200" y="40640"/>
                </a:lnTo>
                <a:lnTo>
                  <a:pt x="1778000" y="274320"/>
                </a:lnTo>
                <a:lnTo>
                  <a:pt x="146304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2204720" y="2661920"/>
            <a:ext cx="25501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 area with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ditches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 rot="-2859071">
            <a:off x="6431282" y="3662679"/>
            <a:ext cx="1483360" cy="36933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7838958" y="305966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Wood edges </a:t>
            </a:r>
            <a:endParaRPr/>
          </a:p>
        </p:txBody>
      </p:sp>
      <p:sp>
        <p:nvSpPr>
          <p:cNvPr id="158" name="Google Shape;158;p5"/>
          <p:cNvSpPr/>
          <p:nvPr/>
        </p:nvSpPr>
        <p:spPr>
          <a:xfrm>
            <a:off x="335280" y="640080"/>
            <a:ext cx="2804160" cy="2844800"/>
          </a:xfrm>
          <a:custGeom>
            <a:avLst/>
            <a:gdLst/>
            <a:ahLst/>
            <a:cxnLst/>
            <a:rect l="l" t="t" r="r" b="b"/>
            <a:pathLst>
              <a:path w="2804160" h="2844800" extrusionOk="0">
                <a:moveTo>
                  <a:pt x="2621280" y="1737360"/>
                </a:moveTo>
                <a:lnTo>
                  <a:pt x="2621280" y="1737360"/>
                </a:lnTo>
                <a:cubicBezTo>
                  <a:pt x="2353417" y="1855220"/>
                  <a:pt x="2450015" y="1807753"/>
                  <a:pt x="2326640" y="1869440"/>
                </a:cubicBezTo>
                <a:lnTo>
                  <a:pt x="762000" y="2844800"/>
                </a:lnTo>
                <a:lnTo>
                  <a:pt x="0" y="1920240"/>
                </a:lnTo>
                <a:lnTo>
                  <a:pt x="172720" y="1737360"/>
                </a:lnTo>
                <a:lnTo>
                  <a:pt x="406400" y="1666240"/>
                </a:lnTo>
                <a:lnTo>
                  <a:pt x="640080" y="1452880"/>
                </a:lnTo>
                <a:lnTo>
                  <a:pt x="751840" y="1493520"/>
                </a:lnTo>
                <a:lnTo>
                  <a:pt x="843280" y="1503680"/>
                </a:lnTo>
                <a:lnTo>
                  <a:pt x="1026160" y="1432560"/>
                </a:lnTo>
                <a:lnTo>
                  <a:pt x="1036320" y="1290320"/>
                </a:lnTo>
                <a:lnTo>
                  <a:pt x="934720" y="1178560"/>
                </a:lnTo>
                <a:lnTo>
                  <a:pt x="904240" y="1036320"/>
                </a:lnTo>
                <a:lnTo>
                  <a:pt x="944880" y="762000"/>
                </a:lnTo>
                <a:lnTo>
                  <a:pt x="1107440" y="629920"/>
                </a:lnTo>
                <a:lnTo>
                  <a:pt x="1188720" y="599440"/>
                </a:lnTo>
                <a:lnTo>
                  <a:pt x="1209040" y="436880"/>
                </a:lnTo>
                <a:lnTo>
                  <a:pt x="1127760" y="365760"/>
                </a:lnTo>
                <a:lnTo>
                  <a:pt x="1056640" y="254000"/>
                </a:lnTo>
                <a:lnTo>
                  <a:pt x="1148080" y="0"/>
                </a:lnTo>
                <a:lnTo>
                  <a:pt x="1320800" y="10160"/>
                </a:lnTo>
                <a:lnTo>
                  <a:pt x="1412240" y="142240"/>
                </a:lnTo>
                <a:lnTo>
                  <a:pt x="1879600" y="822960"/>
                </a:lnTo>
                <a:lnTo>
                  <a:pt x="2428240" y="1371600"/>
                </a:lnTo>
                <a:lnTo>
                  <a:pt x="2804160" y="1615440"/>
                </a:lnTo>
                <a:lnTo>
                  <a:pt x="2570480" y="1747520"/>
                </a:lnTo>
                <a:lnTo>
                  <a:pt x="2621280" y="173736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2204720" y="975836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Reeds</a:t>
            </a:r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4419600" y="1371600"/>
            <a:ext cx="2214880" cy="2164080"/>
          </a:xfrm>
          <a:custGeom>
            <a:avLst/>
            <a:gdLst/>
            <a:ahLst/>
            <a:cxnLst/>
            <a:rect l="l" t="t" r="r" b="b"/>
            <a:pathLst>
              <a:path w="2214880" h="2164080" extrusionOk="0">
                <a:moveTo>
                  <a:pt x="1534160" y="0"/>
                </a:moveTo>
                <a:lnTo>
                  <a:pt x="1534160" y="0"/>
                </a:lnTo>
                <a:lnTo>
                  <a:pt x="1452880" y="30480"/>
                </a:lnTo>
                <a:lnTo>
                  <a:pt x="1026160" y="142240"/>
                </a:lnTo>
                <a:lnTo>
                  <a:pt x="894080" y="162560"/>
                </a:lnTo>
                <a:lnTo>
                  <a:pt x="254000" y="386080"/>
                </a:lnTo>
                <a:lnTo>
                  <a:pt x="0" y="1107440"/>
                </a:lnTo>
                <a:lnTo>
                  <a:pt x="284480" y="1483360"/>
                </a:lnTo>
                <a:lnTo>
                  <a:pt x="365760" y="1534160"/>
                </a:lnTo>
                <a:lnTo>
                  <a:pt x="1026160" y="1737360"/>
                </a:lnTo>
                <a:lnTo>
                  <a:pt x="1168400" y="2082800"/>
                </a:lnTo>
                <a:lnTo>
                  <a:pt x="1808480" y="2164080"/>
                </a:lnTo>
                <a:lnTo>
                  <a:pt x="2042160" y="1686560"/>
                </a:lnTo>
                <a:lnTo>
                  <a:pt x="2153920" y="1168400"/>
                </a:lnTo>
                <a:lnTo>
                  <a:pt x="2214880" y="467360"/>
                </a:lnTo>
                <a:cubicBezTo>
                  <a:pt x="2098128" y="363580"/>
                  <a:pt x="2147909" y="418705"/>
                  <a:pt x="2062480" y="304800"/>
                </a:cubicBezTo>
                <a:lnTo>
                  <a:pt x="153416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5689600" y="949404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“woody” area</a:t>
            </a:r>
            <a:endParaRPr/>
          </a:p>
        </p:txBody>
      </p:sp>
      <p:cxnSp>
        <p:nvCxnSpPr>
          <p:cNvPr id="162" name="Google Shape;162;p5"/>
          <p:cNvCxnSpPr/>
          <p:nvPr/>
        </p:nvCxnSpPr>
        <p:spPr>
          <a:xfrm rot="10800000" flipH="1">
            <a:off x="7711440" y="1676400"/>
            <a:ext cx="1026160" cy="76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" name="Google Shape;163;p5"/>
          <p:cNvCxnSpPr/>
          <p:nvPr/>
        </p:nvCxnSpPr>
        <p:spPr>
          <a:xfrm rot="10800000">
            <a:off x="8890000" y="1828800"/>
            <a:ext cx="508000" cy="72136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5"/>
          <p:cNvSpPr txBox="1"/>
          <p:nvPr/>
        </p:nvSpPr>
        <p:spPr>
          <a:xfrm>
            <a:off x="8442960" y="1345168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Rivers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03" y="0"/>
            <a:ext cx="11372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410966" y="0"/>
            <a:ext cx="4848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Metria (8 input images: 2023-06) (2.5m/pxl)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1666240" y="3403600"/>
            <a:ext cx="3352800" cy="3230880"/>
          </a:xfrm>
          <a:custGeom>
            <a:avLst/>
            <a:gdLst/>
            <a:ahLst/>
            <a:cxnLst/>
            <a:rect l="l" t="t" r="r" b="b"/>
            <a:pathLst>
              <a:path w="3352800" h="3230880" extrusionOk="0">
                <a:moveTo>
                  <a:pt x="1463040" y="0"/>
                </a:moveTo>
                <a:lnTo>
                  <a:pt x="0" y="1036320"/>
                </a:lnTo>
                <a:lnTo>
                  <a:pt x="1259840" y="3230880"/>
                </a:lnTo>
                <a:lnTo>
                  <a:pt x="1330960" y="3180080"/>
                </a:lnTo>
                <a:lnTo>
                  <a:pt x="3007360" y="2255520"/>
                </a:lnTo>
                <a:lnTo>
                  <a:pt x="3078480" y="2001520"/>
                </a:lnTo>
                <a:lnTo>
                  <a:pt x="3352800" y="1706880"/>
                </a:lnTo>
                <a:lnTo>
                  <a:pt x="3281680" y="1615440"/>
                </a:lnTo>
                <a:lnTo>
                  <a:pt x="2834640" y="721360"/>
                </a:lnTo>
                <a:lnTo>
                  <a:pt x="2540000" y="111760"/>
                </a:lnTo>
                <a:lnTo>
                  <a:pt x="2235200" y="40640"/>
                </a:lnTo>
                <a:lnTo>
                  <a:pt x="1778000" y="274320"/>
                </a:lnTo>
                <a:lnTo>
                  <a:pt x="146304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2204720" y="2661920"/>
            <a:ext cx="25501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 area with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ditches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 txBox="1"/>
          <p:nvPr/>
        </p:nvSpPr>
        <p:spPr>
          <a:xfrm rot="-2859071">
            <a:off x="6431282" y="3662679"/>
            <a:ext cx="1483360" cy="36933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7838958" y="305966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Wood edges </a:t>
            </a:r>
            <a:endParaRPr/>
          </a:p>
        </p:txBody>
      </p:sp>
      <p:sp>
        <p:nvSpPr>
          <p:cNvPr id="175" name="Google Shape;175;p6"/>
          <p:cNvSpPr/>
          <p:nvPr/>
        </p:nvSpPr>
        <p:spPr>
          <a:xfrm>
            <a:off x="335280" y="640080"/>
            <a:ext cx="2804160" cy="2844800"/>
          </a:xfrm>
          <a:custGeom>
            <a:avLst/>
            <a:gdLst/>
            <a:ahLst/>
            <a:cxnLst/>
            <a:rect l="l" t="t" r="r" b="b"/>
            <a:pathLst>
              <a:path w="2804160" h="2844800" extrusionOk="0">
                <a:moveTo>
                  <a:pt x="2621280" y="1737360"/>
                </a:moveTo>
                <a:lnTo>
                  <a:pt x="2621280" y="1737360"/>
                </a:lnTo>
                <a:cubicBezTo>
                  <a:pt x="2353417" y="1855220"/>
                  <a:pt x="2450015" y="1807753"/>
                  <a:pt x="2326640" y="1869440"/>
                </a:cubicBezTo>
                <a:lnTo>
                  <a:pt x="762000" y="2844800"/>
                </a:lnTo>
                <a:lnTo>
                  <a:pt x="0" y="1920240"/>
                </a:lnTo>
                <a:lnTo>
                  <a:pt x="172720" y="1737360"/>
                </a:lnTo>
                <a:lnTo>
                  <a:pt x="406400" y="1666240"/>
                </a:lnTo>
                <a:lnTo>
                  <a:pt x="640080" y="1452880"/>
                </a:lnTo>
                <a:lnTo>
                  <a:pt x="751840" y="1493520"/>
                </a:lnTo>
                <a:lnTo>
                  <a:pt x="843280" y="1503680"/>
                </a:lnTo>
                <a:lnTo>
                  <a:pt x="1026160" y="1432560"/>
                </a:lnTo>
                <a:lnTo>
                  <a:pt x="1036320" y="1290320"/>
                </a:lnTo>
                <a:lnTo>
                  <a:pt x="934720" y="1178560"/>
                </a:lnTo>
                <a:lnTo>
                  <a:pt x="904240" y="1036320"/>
                </a:lnTo>
                <a:lnTo>
                  <a:pt x="944880" y="762000"/>
                </a:lnTo>
                <a:lnTo>
                  <a:pt x="1107440" y="629920"/>
                </a:lnTo>
                <a:lnTo>
                  <a:pt x="1188720" y="599440"/>
                </a:lnTo>
                <a:lnTo>
                  <a:pt x="1209040" y="436880"/>
                </a:lnTo>
                <a:lnTo>
                  <a:pt x="1127760" y="365760"/>
                </a:lnTo>
                <a:lnTo>
                  <a:pt x="1056640" y="254000"/>
                </a:lnTo>
                <a:lnTo>
                  <a:pt x="1148080" y="0"/>
                </a:lnTo>
                <a:lnTo>
                  <a:pt x="1320800" y="10160"/>
                </a:lnTo>
                <a:lnTo>
                  <a:pt x="1412240" y="142240"/>
                </a:lnTo>
                <a:lnTo>
                  <a:pt x="1879600" y="822960"/>
                </a:lnTo>
                <a:lnTo>
                  <a:pt x="2428240" y="1371600"/>
                </a:lnTo>
                <a:lnTo>
                  <a:pt x="2804160" y="1615440"/>
                </a:lnTo>
                <a:lnTo>
                  <a:pt x="2570480" y="1747520"/>
                </a:lnTo>
                <a:lnTo>
                  <a:pt x="2621280" y="173736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2204720" y="975836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Reeds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4419600" y="1371600"/>
            <a:ext cx="2214880" cy="2164080"/>
          </a:xfrm>
          <a:custGeom>
            <a:avLst/>
            <a:gdLst/>
            <a:ahLst/>
            <a:cxnLst/>
            <a:rect l="l" t="t" r="r" b="b"/>
            <a:pathLst>
              <a:path w="2214880" h="2164080" extrusionOk="0">
                <a:moveTo>
                  <a:pt x="1534160" y="0"/>
                </a:moveTo>
                <a:lnTo>
                  <a:pt x="1534160" y="0"/>
                </a:lnTo>
                <a:lnTo>
                  <a:pt x="1452880" y="30480"/>
                </a:lnTo>
                <a:lnTo>
                  <a:pt x="1026160" y="142240"/>
                </a:lnTo>
                <a:lnTo>
                  <a:pt x="894080" y="162560"/>
                </a:lnTo>
                <a:lnTo>
                  <a:pt x="254000" y="386080"/>
                </a:lnTo>
                <a:lnTo>
                  <a:pt x="0" y="1107440"/>
                </a:lnTo>
                <a:lnTo>
                  <a:pt x="284480" y="1483360"/>
                </a:lnTo>
                <a:lnTo>
                  <a:pt x="365760" y="1534160"/>
                </a:lnTo>
                <a:lnTo>
                  <a:pt x="1026160" y="1737360"/>
                </a:lnTo>
                <a:lnTo>
                  <a:pt x="1168400" y="2082800"/>
                </a:lnTo>
                <a:lnTo>
                  <a:pt x="1808480" y="2164080"/>
                </a:lnTo>
                <a:lnTo>
                  <a:pt x="2042160" y="1686560"/>
                </a:lnTo>
                <a:lnTo>
                  <a:pt x="2153920" y="1168400"/>
                </a:lnTo>
                <a:lnTo>
                  <a:pt x="2214880" y="467360"/>
                </a:lnTo>
                <a:cubicBezTo>
                  <a:pt x="2098128" y="363580"/>
                  <a:pt x="2147909" y="418705"/>
                  <a:pt x="2062480" y="304800"/>
                </a:cubicBezTo>
                <a:lnTo>
                  <a:pt x="153416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5689600" y="949404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“woody” area</a:t>
            </a:r>
            <a:endParaRPr/>
          </a:p>
        </p:txBody>
      </p:sp>
      <p:cxnSp>
        <p:nvCxnSpPr>
          <p:cNvPr id="179" name="Google Shape;179;p6"/>
          <p:cNvCxnSpPr/>
          <p:nvPr/>
        </p:nvCxnSpPr>
        <p:spPr>
          <a:xfrm rot="10800000" flipH="1">
            <a:off x="7711440" y="1676400"/>
            <a:ext cx="1026160" cy="76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0" name="Google Shape;180;p6"/>
          <p:cNvCxnSpPr/>
          <p:nvPr/>
        </p:nvCxnSpPr>
        <p:spPr>
          <a:xfrm rot="10800000">
            <a:off x="8890000" y="1828800"/>
            <a:ext cx="508000" cy="72136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6"/>
          <p:cNvSpPr txBox="1"/>
          <p:nvPr/>
        </p:nvSpPr>
        <p:spPr>
          <a:xfrm>
            <a:off x="8442960" y="1345168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Rivers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47" y="0"/>
            <a:ext cx="113615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/>
        </p:nvSpPr>
        <p:spPr>
          <a:xfrm>
            <a:off x="410966" y="0"/>
            <a:ext cx="4848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Metria (1 input image: 2023-03-01) (2.5m/pxl)</a:t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1666240" y="3403600"/>
            <a:ext cx="3352800" cy="3230880"/>
          </a:xfrm>
          <a:custGeom>
            <a:avLst/>
            <a:gdLst/>
            <a:ahLst/>
            <a:cxnLst/>
            <a:rect l="l" t="t" r="r" b="b"/>
            <a:pathLst>
              <a:path w="3352800" h="3230880" extrusionOk="0">
                <a:moveTo>
                  <a:pt x="1463040" y="0"/>
                </a:moveTo>
                <a:lnTo>
                  <a:pt x="0" y="1036320"/>
                </a:lnTo>
                <a:lnTo>
                  <a:pt x="1259840" y="3230880"/>
                </a:lnTo>
                <a:lnTo>
                  <a:pt x="1330960" y="3180080"/>
                </a:lnTo>
                <a:lnTo>
                  <a:pt x="3007360" y="2255520"/>
                </a:lnTo>
                <a:lnTo>
                  <a:pt x="3078480" y="2001520"/>
                </a:lnTo>
                <a:lnTo>
                  <a:pt x="3352800" y="1706880"/>
                </a:lnTo>
                <a:lnTo>
                  <a:pt x="3281680" y="1615440"/>
                </a:lnTo>
                <a:lnTo>
                  <a:pt x="2834640" y="721360"/>
                </a:lnTo>
                <a:lnTo>
                  <a:pt x="2540000" y="111760"/>
                </a:lnTo>
                <a:lnTo>
                  <a:pt x="2235200" y="40640"/>
                </a:lnTo>
                <a:lnTo>
                  <a:pt x="1778000" y="274320"/>
                </a:lnTo>
                <a:lnTo>
                  <a:pt x="146304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2204720" y="2661920"/>
            <a:ext cx="25501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 area with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ditches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 txBox="1"/>
          <p:nvPr/>
        </p:nvSpPr>
        <p:spPr>
          <a:xfrm rot="-2859071">
            <a:off x="6431282" y="3662679"/>
            <a:ext cx="1483360" cy="36933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7838958" y="305966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Wood edges </a:t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335280" y="640080"/>
            <a:ext cx="2804160" cy="2844800"/>
          </a:xfrm>
          <a:custGeom>
            <a:avLst/>
            <a:gdLst/>
            <a:ahLst/>
            <a:cxnLst/>
            <a:rect l="l" t="t" r="r" b="b"/>
            <a:pathLst>
              <a:path w="2804160" h="2844800" extrusionOk="0">
                <a:moveTo>
                  <a:pt x="2621280" y="1737360"/>
                </a:moveTo>
                <a:lnTo>
                  <a:pt x="2621280" y="1737360"/>
                </a:lnTo>
                <a:cubicBezTo>
                  <a:pt x="2353417" y="1855220"/>
                  <a:pt x="2450015" y="1807753"/>
                  <a:pt x="2326640" y="1869440"/>
                </a:cubicBezTo>
                <a:lnTo>
                  <a:pt x="762000" y="2844800"/>
                </a:lnTo>
                <a:lnTo>
                  <a:pt x="0" y="1920240"/>
                </a:lnTo>
                <a:lnTo>
                  <a:pt x="172720" y="1737360"/>
                </a:lnTo>
                <a:lnTo>
                  <a:pt x="406400" y="1666240"/>
                </a:lnTo>
                <a:lnTo>
                  <a:pt x="640080" y="1452880"/>
                </a:lnTo>
                <a:lnTo>
                  <a:pt x="751840" y="1493520"/>
                </a:lnTo>
                <a:lnTo>
                  <a:pt x="843280" y="1503680"/>
                </a:lnTo>
                <a:lnTo>
                  <a:pt x="1026160" y="1432560"/>
                </a:lnTo>
                <a:lnTo>
                  <a:pt x="1036320" y="1290320"/>
                </a:lnTo>
                <a:lnTo>
                  <a:pt x="934720" y="1178560"/>
                </a:lnTo>
                <a:lnTo>
                  <a:pt x="904240" y="1036320"/>
                </a:lnTo>
                <a:lnTo>
                  <a:pt x="944880" y="762000"/>
                </a:lnTo>
                <a:lnTo>
                  <a:pt x="1107440" y="629920"/>
                </a:lnTo>
                <a:lnTo>
                  <a:pt x="1188720" y="599440"/>
                </a:lnTo>
                <a:lnTo>
                  <a:pt x="1209040" y="436880"/>
                </a:lnTo>
                <a:lnTo>
                  <a:pt x="1127760" y="365760"/>
                </a:lnTo>
                <a:lnTo>
                  <a:pt x="1056640" y="254000"/>
                </a:lnTo>
                <a:lnTo>
                  <a:pt x="1148080" y="0"/>
                </a:lnTo>
                <a:lnTo>
                  <a:pt x="1320800" y="10160"/>
                </a:lnTo>
                <a:lnTo>
                  <a:pt x="1412240" y="142240"/>
                </a:lnTo>
                <a:lnTo>
                  <a:pt x="1879600" y="822960"/>
                </a:lnTo>
                <a:lnTo>
                  <a:pt x="2428240" y="1371600"/>
                </a:lnTo>
                <a:lnTo>
                  <a:pt x="2804160" y="1615440"/>
                </a:lnTo>
                <a:lnTo>
                  <a:pt x="2570480" y="1747520"/>
                </a:lnTo>
                <a:lnTo>
                  <a:pt x="2621280" y="173736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2204720" y="975836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Reeds</a:t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4419600" y="1371600"/>
            <a:ext cx="2214880" cy="2164080"/>
          </a:xfrm>
          <a:custGeom>
            <a:avLst/>
            <a:gdLst/>
            <a:ahLst/>
            <a:cxnLst/>
            <a:rect l="l" t="t" r="r" b="b"/>
            <a:pathLst>
              <a:path w="2214880" h="2164080" extrusionOk="0">
                <a:moveTo>
                  <a:pt x="1534160" y="0"/>
                </a:moveTo>
                <a:lnTo>
                  <a:pt x="1534160" y="0"/>
                </a:lnTo>
                <a:lnTo>
                  <a:pt x="1452880" y="30480"/>
                </a:lnTo>
                <a:lnTo>
                  <a:pt x="1026160" y="142240"/>
                </a:lnTo>
                <a:lnTo>
                  <a:pt x="894080" y="162560"/>
                </a:lnTo>
                <a:lnTo>
                  <a:pt x="254000" y="386080"/>
                </a:lnTo>
                <a:lnTo>
                  <a:pt x="0" y="1107440"/>
                </a:lnTo>
                <a:lnTo>
                  <a:pt x="284480" y="1483360"/>
                </a:lnTo>
                <a:lnTo>
                  <a:pt x="365760" y="1534160"/>
                </a:lnTo>
                <a:lnTo>
                  <a:pt x="1026160" y="1737360"/>
                </a:lnTo>
                <a:lnTo>
                  <a:pt x="1168400" y="2082800"/>
                </a:lnTo>
                <a:lnTo>
                  <a:pt x="1808480" y="2164080"/>
                </a:lnTo>
                <a:lnTo>
                  <a:pt x="2042160" y="1686560"/>
                </a:lnTo>
                <a:lnTo>
                  <a:pt x="2153920" y="1168400"/>
                </a:lnTo>
                <a:lnTo>
                  <a:pt x="2214880" y="467360"/>
                </a:lnTo>
                <a:cubicBezTo>
                  <a:pt x="2098128" y="363580"/>
                  <a:pt x="2147909" y="418705"/>
                  <a:pt x="2062480" y="304800"/>
                </a:cubicBezTo>
                <a:lnTo>
                  <a:pt x="153416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5689600" y="949404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“woody” area</a:t>
            </a:r>
            <a:endParaRPr/>
          </a:p>
        </p:txBody>
      </p:sp>
      <p:cxnSp>
        <p:nvCxnSpPr>
          <p:cNvPr id="196" name="Google Shape;196;p7"/>
          <p:cNvCxnSpPr/>
          <p:nvPr/>
        </p:nvCxnSpPr>
        <p:spPr>
          <a:xfrm rot="10800000" flipH="1">
            <a:off x="7711440" y="1676400"/>
            <a:ext cx="1026160" cy="76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7"/>
          <p:cNvCxnSpPr/>
          <p:nvPr/>
        </p:nvCxnSpPr>
        <p:spPr>
          <a:xfrm rot="10800000">
            <a:off x="8890000" y="1828800"/>
            <a:ext cx="508000" cy="72136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p7"/>
          <p:cNvSpPr txBox="1"/>
          <p:nvPr/>
        </p:nvSpPr>
        <p:spPr>
          <a:xfrm>
            <a:off x="8442960" y="1345168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Rivers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47" y="0"/>
            <a:ext cx="113615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 txBox="1"/>
          <p:nvPr/>
        </p:nvSpPr>
        <p:spPr>
          <a:xfrm>
            <a:off x="415247" y="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 RGB image (2023-03-01) (10m/pxl)</a:t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1666240" y="3403600"/>
            <a:ext cx="3352800" cy="3230880"/>
          </a:xfrm>
          <a:custGeom>
            <a:avLst/>
            <a:gdLst/>
            <a:ahLst/>
            <a:cxnLst/>
            <a:rect l="l" t="t" r="r" b="b"/>
            <a:pathLst>
              <a:path w="3352800" h="3230880" extrusionOk="0">
                <a:moveTo>
                  <a:pt x="1463040" y="0"/>
                </a:moveTo>
                <a:lnTo>
                  <a:pt x="0" y="1036320"/>
                </a:lnTo>
                <a:lnTo>
                  <a:pt x="1259840" y="3230880"/>
                </a:lnTo>
                <a:lnTo>
                  <a:pt x="1330960" y="3180080"/>
                </a:lnTo>
                <a:lnTo>
                  <a:pt x="3007360" y="2255520"/>
                </a:lnTo>
                <a:lnTo>
                  <a:pt x="3078480" y="2001520"/>
                </a:lnTo>
                <a:lnTo>
                  <a:pt x="3352800" y="1706880"/>
                </a:lnTo>
                <a:lnTo>
                  <a:pt x="3281680" y="1615440"/>
                </a:lnTo>
                <a:lnTo>
                  <a:pt x="2834640" y="721360"/>
                </a:lnTo>
                <a:lnTo>
                  <a:pt x="2540000" y="111760"/>
                </a:lnTo>
                <a:lnTo>
                  <a:pt x="2235200" y="40640"/>
                </a:lnTo>
                <a:lnTo>
                  <a:pt x="1778000" y="274320"/>
                </a:lnTo>
                <a:lnTo>
                  <a:pt x="146304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2204720" y="2661920"/>
            <a:ext cx="25501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 area with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ditches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 txBox="1"/>
          <p:nvPr/>
        </p:nvSpPr>
        <p:spPr>
          <a:xfrm rot="-2859071">
            <a:off x="6431282" y="3662679"/>
            <a:ext cx="1483360" cy="36933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8"/>
          <p:cNvSpPr txBox="1"/>
          <p:nvPr/>
        </p:nvSpPr>
        <p:spPr>
          <a:xfrm>
            <a:off x="7838958" y="305966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Wood edges 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>
            <a:off x="335280" y="640080"/>
            <a:ext cx="2804160" cy="2844800"/>
          </a:xfrm>
          <a:custGeom>
            <a:avLst/>
            <a:gdLst/>
            <a:ahLst/>
            <a:cxnLst/>
            <a:rect l="l" t="t" r="r" b="b"/>
            <a:pathLst>
              <a:path w="2804160" h="2844800" extrusionOk="0">
                <a:moveTo>
                  <a:pt x="2621280" y="1737360"/>
                </a:moveTo>
                <a:lnTo>
                  <a:pt x="2621280" y="1737360"/>
                </a:lnTo>
                <a:cubicBezTo>
                  <a:pt x="2353417" y="1855220"/>
                  <a:pt x="2450015" y="1807753"/>
                  <a:pt x="2326640" y="1869440"/>
                </a:cubicBezTo>
                <a:lnTo>
                  <a:pt x="762000" y="2844800"/>
                </a:lnTo>
                <a:lnTo>
                  <a:pt x="0" y="1920240"/>
                </a:lnTo>
                <a:lnTo>
                  <a:pt x="172720" y="1737360"/>
                </a:lnTo>
                <a:lnTo>
                  <a:pt x="406400" y="1666240"/>
                </a:lnTo>
                <a:lnTo>
                  <a:pt x="640080" y="1452880"/>
                </a:lnTo>
                <a:lnTo>
                  <a:pt x="751840" y="1493520"/>
                </a:lnTo>
                <a:lnTo>
                  <a:pt x="843280" y="1503680"/>
                </a:lnTo>
                <a:lnTo>
                  <a:pt x="1026160" y="1432560"/>
                </a:lnTo>
                <a:lnTo>
                  <a:pt x="1036320" y="1290320"/>
                </a:lnTo>
                <a:lnTo>
                  <a:pt x="934720" y="1178560"/>
                </a:lnTo>
                <a:lnTo>
                  <a:pt x="904240" y="1036320"/>
                </a:lnTo>
                <a:lnTo>
                  <a:pt x="944880" y="762000"/>
                </a:lnTo>
                <a:lnTo>
                  <a:pt x="1107440" y="629920"/>
                </a:lnTo>
                <a:lnTo>
                  <a:pt x="1188720" y="599440"/>
                </a:lnTo>
                <a:lnTo>
                  <a:pt x="1209040" y="436880"/>
                </a:lnTo>
                <a:lnTo>
                  <a:pt x="1127760" y="365760"/>
                </a:lnTo>
                <a:lnTo>
                  <a:pt x="1056640" y="254000"/>
                </a:lnTo>
                <a:lnTo>
                  <a:pt x="1148080" y="0"/>
                </a:lnTo>
                <a:lnTo>
                  <a:pt x="1320800" y="10160"/>
                </a:lnTo>
                <a:lnTo>
                  <a:pt x="1412240" y="142240"/>
                </a:lnTo>
                <a:lnTo>
                  <a:pt x="1879600" y="822960"/>
                </a:lnTo>
                <a:lnTo>
                  <a:pt x="2428240" y="1371600"/>
                </a:lnTo>
                <a:lnTo>
                  <a:pt x="2804160" y="1615440"/>
                </a:lnTo>
                <a:lnTo>
                  <a:pt x="2570480" y="1747520"/>
                </a:lnTo>
                <a:lnTo>
                  <a:pt x="2621280" y="173736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2204720" y="975836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Reeds</a:t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>
            <a:off x="4419600" y="1371600"/>
            <a:ext cx="2214880" cy="2164080"/>
          </a:xfrm>
          <a:custGeom>
            <a:avLst/>
            <a:gdLst/>
            <a:ahLst/>
            <a:cxnLst/>
            <a:rect l="l" t="t" r="r" b="b"/>
            <a:pathLst>
              <a:path w="2214880" h="2164080" extrusionOk="0">
                <a:moveTo>
                  <a:pt x="1534160" y="0"/>
                </a:moveTo>
                <a:lnTo>
                  <a:pt x="1534160" y="0"/>
                </a:lnTo>
                <a:lnTo>
                  <a:pt x="1452880" y="30480"/>
                </a:lnTo>
                <a:lnTo>
                  <a:pt x="1026160" y="142240"/>
                </a:lnTo>
                <a:lnTo>
                  <a:pt x="894080" y="162560"/>
                </a:lnTo>
                <a:lnTo>
                  <a:pt x="254000" y="386080"/>
                </a:lnTo>
                <a:lnTo>
                  <a:pt x="0" y="1107440"/>
                </a:lnTo>
                <a:lnTo>
                  <a:pt x="284480" y="1483360"/>
                </a:lnTo>
                <a:lnTo>
                  <a:pt x="365760" y="1534160"/>
                </a:lnTo>
                <a:lnTo>
                  <a:pt x="1026160" y="1737360"/>
                </a:lnTo>
                <a:lnTo>
                  <a:pt x="1168400" y="2082800"/>
                </a:lnTo>
                <a:lnTo>
                  <a:pt x="1808480" y="2164080"/>
                </a:lnTo>
                <a:lnTo>
                  <a:pt x="2042160" y="1686560"/>
                </a:lnTo>
                <a:lnTo>
                  <a:pt x="2153920" y="1168400"/>
                </a:lnTo>
                <a:lnTo>
                  <a:pt x="2214880" y="467360"/>
                </a:lnTo>
                <a:cubicBezTo>
                  <a:pt x="2098128" y="363580"/>
                  <a:pt x="2147909" y="418705"/>
                  <a:pt x="2062480" y="304800"/>
                </a:cubicBezTo>
                <a:lnTo>
                  <a:pt x="153416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 txBox="1"/>
          <p:nvPr/>
        </p:nvSpPr>
        <p:spPr>
          <a:xfrm>
            <a:off x="5689600" y="949404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“woody” area</a:t>
            </a:r>
            <a:endParaRPr/>
          </a:p>
        </p:txBody>
      </p:sp>
      <p:cxnSp>
        <p:nvCxnSpPr>
          <p:cNvPr id="213" name="Google Shape;213;p8"/>
          <p:cNvCxnSpPr/>
          <p:nvPr/>
        </p:nvCxnSpPr>
        <p:spPr>
          <a:xfrm rot="10800000" flipH="1">
            <a:off x="7711440" y="1676400"/>
            <a:ext cx="1026160" cy="76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8"/>
          <p:cNvCxnSpPr/>
          <p:nvPr/>
        </p:nvCxnSpPr>
        <p:spPr>
          <a:xfrm rot="10800000">
            <a:off x="8890000" y="1828800"/>
            <a:ext cx="508000" cy="72136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8"/>
          <p:cNvSpPr txBox="1"/>
          <p:nvPr/>
        </p:nvSpPr>
        <p:spPr>
          <a:xfrm>
            <a:off x="8442960" y="1345168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Rivers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404" y="0"/>
            <a:ext cx="113871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/>
        </p:nvSpPr>
        <p:spPr>
          <a:xfrm>
            <a:off x="415247" y="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S2DR3T RGB image (2023-03-01) (1m/pxl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666240" y="3403600"/>
            <a:ext cx="3352800" cy="3230880"/>
          </a:xfrm>
          <a:custGeom>
            <a:avLst/>
            <a:gdLst/>
            <a:ahLst/>
            <a:cxnLst/>
            <a:rect l="l" t="t" r="r" b="b"/>
            <a:pathLst>
              <a:path w="3352800" h="3230880" extrusionOk="0">
                <a:moveTo>
                  <a:pt x="1463040" y="0"/>
                </a:moveTo>
                <a:lnTo>
                  <a:pt x="0" y="1036320"/>
                </a:lnTo>
                <a:lnTo>
                  <a:pt x="1259840" y="3230880"/>
                </a:lnTo>
                <a:lnTo>
                  <a:pt x="1330960" y="3180080"/>
                </a:lnTo>
                <a:lnTo>
                  <a:pt x="3007360" y="2255520"/>
                </a:lnTo>
                <a:lnTo>
                  <a:pt x="3078480" y="2001520"/>
                </a:lnTo>
                <a:lnTo>
                  <a:pt x="3352800" y="1706880"/>
                </a:lnTo>
                <a:lnTo>
                  <a:pt x="3281680" y="1615440"/>
                </a:lnTo>
                <a:lnTo>
                  <a:pt x="2834640" y="721360"/>
                </a:lnTo>
                <a:lnTo>
                  <a:pt x="2540000" y="111760"/>
                </a:lnTo>
                <a:lnTo>
                  <a:pt x="2235200" y="40640"/>
                </a:lnTo>
                <a:lnTo>
                  <a:pt x="1778000" y="274320"/>
                </a:lnTo>
                <a:lnTo>
                  <a:pt x="146304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2204720" y="2661920"/>
            <a:ext cx="25501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 area with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ditches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/>
        </p:nvSpPr>
        <p:spPr>
          <a:xfrm rot="-2859071">
            <a:off x="6431282" y="3662679"/>
            <a:ext cx="1483360" cy="36933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7838958" y="305966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Wood edges </a:t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335280" y="640080"/>
            <a:ext cx="2804160" cy="2844800"/>
          </a:xfrm>
          <a:custGeom>
            <a:avLst/>
            <a:gdLst/>
            <a:ahLst/>
            <a:cxnLst/>
            <a:rect l="l" t="t" r="r" b="b"/>
            <a:pathLst>
              <a:path w="2804160" h="2844800" extrusionOk="0">
                <a:moveTo>
                  <a:pt x="2621280" y="1737360"/>
                </a:moveTo>
                <a:lnTo>
                  <a:pt x="2621280" y="1737360"/>
                </a:lnTo>
                <a:cubicBezTo>
                  <a:pt x="2353417" y="1855220"/>
                  <a:pt x="2450015" y="1807753"/>
                  <a:pt x="2326640" y="1869440"/>
                </a:cubicBezTo>
                <a:lnTo>
                  <a:pt x="762000" y="2844800"/>
                </a:lnTo>
                <a:lnTo>
                  <a:pt x="0" y="1920240"/>
                </a:lnTo>
                <a:lnTo>
                  <a:pt x="172720" y="1737360"/>
                </a:lnTo>
                <a:lnTo>
                  <a:pt x="406400" y="1666240"/>
                </a:lnTo>
                <a:lnTo>
                  <a:pt x="640080" y="1452880"/>
                </a:lnTo>
                <a:lnTo>
                  <a:pt x="751840" y="1493520"/>
                </a:lnTo>
                <a:lnTo>
                  <a:pt x="843280" y="1503680"/>
                </a:lnTo>
                <a:lnTo>
                  <a:pt x="1026160" y="1432560"/>
                </a:lnTo>
                <a:lnTo>
                  <a:pt x="1036320" y="1290320"/>
                </a:lnTo>
                <a:lnTo>
                  <a:pt x="934720" y="1178560"/>
                </a:lnTo>
                <a:lnTo>
                  <a:pt x="904240" y="1036320"/>
                </a:lnTo>
                <a:lnTo>
                  <a:pt x="944880" y="762000"/>
                </a:lnTo>
                <a:lnTo>
                  <a:pt x="1107440" y="629920"/>
                </a:lnTo>
                <a:lnTo>
                  <a:pt x="1188720" y="599440"/>
                </a:lnTo>
                <a:lnTo>
                  <a:pt x="1209040" y="436880"/>
                </a:lnTo>
                <a:lnTo>
                  <a:pt x="1127760" y="365760"/>
                </a:lnTo>
                <a:lnTo>
                  <a:pt x="1056640" y="254000"/>
                </a:lnTo>
                <a:lnTo>
                  <a:pt x="1148080" y="0"/>
                </a:lnTo>
                <a:lnTo>
                  <a:pt x="1320800" y="10160"/>
                </a:lnTo>
                <a:lnTo>
                  <a:pt x="1412240" y="142240"/>
                </a:lnTo>
                <a:lnTo>
                  <a:pt x="1879600" y="822960"/>
                </a:lnTo>
                <a:lnTo>
                  <a:pt x="2428240" y="1371600"/>
                </a:lnTo>
                <a:lnTo>
                  <a:pt x="2804160" y="1615440"/>
                </a:lnTo>
                <a:lnTo>
                  <a:pt x="2570480" y="1747520"/>
                </a:lnTo>
                <a:lnTo>
                  <a:pt x="2621280" y="173736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2204720" y="975836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Reeds</a:t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4419600" y="1371600"/>
            <a:ext cx="2214880" cy="2164080"/>
          </a:xfrm>
          <a:custGeom>
            <a:avLst/>
            <a:gdLst/>
            <a:ahLst/>
            <a:cxnLst/>
            <a:rect l="l" t="t" r="r" b="b"/>
            <a:pathLst>
              <a:path w="2214880" h="2164080" extrusionOk="0">
                <a:moveTo>
                  <a:pt x="1534160" y="0"/>
                </a:moveTo>
                <a:lnTo>
                  <a:pt x="1534160" y="0"/>
                </a:lnTo>
                <a:lnTo>
                  <a:pt x="1452880" y="30480"/>
                </a:lnTo>
                <a:lnTo>
                  <a:pt x="1026160" y="142240"/>
                </a:lnTo>
                <a:lnTo>
                  <a:pt x="894080" y="162560"/>
                </a:lnTo>
                <a:lnTo>
                  <a:pt x="254000" y="386080"/>
                </a:lnTo>
                <a:lnTo>
                  <a:pt x="0" y="1107440"/>
                </a:lnTo>
                <a:lnTo>
                  <a:pt x="284480" y="1483360"/>
                </a:lnTo>
                <a:lnTo>
                  <a:pt x="365760" y="1534160"/>
                </a:lnTo>
                <a:lnTo>
                  <a:pt x="1026160" y="1737360"/>
                </a:lnTo>
                <a:lnTo>
                  <a:pt x="1168400" y="2082800"/>
                </a:lnTo>
                <a:lnTo>
                  <a:pt x="1808480" y="2164080"/>
                </a:lnTo>
                <a:lnTo>
                  <a:pt x="2042160" y="1686560"/>
                </a:lnTo>
                <a:lnTo>
                  <a:pt x="2153920" y="1168400"/>
                </a:lnTo>
                <a:lnTo>
                  <a:pt x="2214880" y="467360"/>
                </a:lnTo>
                <a:cubicBezTo>
                  <a:pt x="2098128" y="363580"/>
                  <a:pt x="2147909" y="418705"/>
                  <a:pt x="2062480" y="304800"/>
                </a:cubicBezTo>
                <a:lnTo>
                  <a:pt x="1534160" y="0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5689600" y="949404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Inundated “woody” area</a:t>
            </a:r>
            <a:endParaRPr/>
          </a:p>
        </p:txBody>
      </p:sp>
      <p:cxnSp>
        <p:nvCxnSpPr>
          <p:cNvPr id="230" name="Google Shape;230;p9"/>
          <p:cNvCxnSpPr/>
          <p:nvPr/>
        </p:nvCxnSpPr>
        <p:spPr>
          <a:xfrm rot="10800000" flipH="1">
            <a:off x="7711440" y="1676400"/>
            <a:ext cx="1026160" cy="76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9"/>
          <p:cNvCxnSpPr/>
          <p:nvPr/>
        </p:nvCxnSpPr>
        <p:spPr>
          <a:xfrm rot="10800000">
            <a:off x="8890000" y="1828800"/>
            <a:ext cx="508000" cy="72136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9"/>
          <p:cNvSpPr txBox="1"/>
          <p:nvPr/>
        </p:nvSpPr>
        <p:spPr>
          <a:xfrm>
            <a:off x="8442960" y="1345168"/>
            <a:ext cx="6969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Rivers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499</Words>
  <Application>Microsoft Office PowerPoint</Application>
  <PresentationFormat>Breedbeeld</PresentationFormat>
  <Paragraphs>66</Paragraphs>
  <Slides>13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Arial</vt:lpstr>
      <vt:lpstr>Play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Bjärhall Måns Albin Efraim</dc:creator>
  <cp:lastModifiedBy>VERBESSELT, Sebastiaan</cp:lastModifiedBy>
  <cp:revision>4</cp:revision>
  <dcterms:created xsi:type="dcterms:W3CDTF">2025-08-22T07:05:59Z</dcterms:created>
  <dcterms:modified xsi:type="dcterms:W3CDTF">2025-11-06T14:06:53Z</dcterms:modified>
</cp:coreProperties>
</file>